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18B"/>
    <a:srgbClr val="17385F"/>
    <a:srgbClr val="265CA0"/>
    <a:srgbClr val="374F71"/>
    <a:srgbClr val="004764"/>
    <a:srgbClr val="55D3C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30"/>
    <p:restoredTop sz="94664"/>
  </p:normalViewPr>
  <p:slideViewPr>
    <p:cSldViewPr snapToGrid="0">
      <p:cViewPr varScale="1">
        <p:scale>
          <a:sx n="96" d="100"/>
          <a:sy n="96" d="100"/>
        </p:scale>
        <p:origin x="17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395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FAA01-387E-4F86-A1F1-31F043BFF603}" type="datetimeFigureOut">
              <a:rPr lang="ru-RU" smtClean="0"/>
              <a:t>05.02.2026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4B3D7-42B3-4866-96B1-893ACCD008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409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снимок экрана, синий, Цвет электрик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F4D6A9F-3EA0-A828-A38D-B8B5D64CDC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"/>
            <a:ext cx="12192000" cy="6857464"/>
          </a:xfrm>
          <a:prstGeom prst="rect">
            <a:avLst/>
          </a:prstGeom>
        </p:spPr>
      </p:pic>
      <p:pic>
        <p:nvPicPr>
          <p:cNvPr id="25" name="Рисунок 24" descr="Изображение выглядит как Графика, символ, Шрифт, зарисов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33DAB9D-DEAE-A6C8-AD85-67A610C5E6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07" y="1036108"/>
            <a:ext cx="6114217" cy="5667768"/>
          </a:xfrm>
          <a:prstGeom prst="rect">
            <a:avLst/>
          </a:prstGeom>
        </p:spPr>
      </p:pic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2C268A5-7990-6D90-CF84-2CC971A0B532}"/>
              </a:ext>
            </a:extLst>
          </p:cNvPr>
          <p:cNvSpPr/>
          <p:nvPr userDrawn="1"/>
        </p:nvSpPr>
        <p:spPr>
          <a:xfrm>
            <a:off x="0" y="2124075"/>
            <a:ext cx="12192000" cy="2616200"/>
          </a:xfrm>
          <a:prstGeom prst="rect">
            <a:avLst/>
          </a:prstGeom>
          <a:solidFill>
            <a:srgbClr val="21518B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E8FFC02-9F0B-91A6-07F1-1B87B7ED80D8}"/>
              </a:ext>
            </a:extLst>
          </p:cNvPr>
          <p:cNvGrpSpPr/>
          <p:nvPr userDrawn="1"/>
        </p:nvGrpSpPr>
        <p:grpSpPr>
          <a:xfrm rot="16200000">
            <a:off x="-622285" y="1346840"/>
            <a:ext cx="6858000" cy="4164318"/>
            <a:chOff x="-1" y="1360926"/>
            <a:chExt cx="12192001" cy="41275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495F468D-CEB5-A4C1-665F-6E9AB261833A}"/>
                </a:ext>
              </a:extLst>
            </p:cNvPr>
            <p:cNvSpPr/>
            <p:nvPr/>
          </p:nvSpPr>
          <p:spPr>
            <a:xfrm>
              <a:off x="0" y="1360926"/>
              <a:ext cx="12192000" cy="4127500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1B263F0-B4D0-04CC-71B8-E4234AC7F263}"/>
                </a:ext>
              </a:extLst>
            </p:cNvPr>
            <p:cNvSpPr/>
            <p:nvPr/>
          </p:nvSpPr>
          <p:spPr>
            <a:xfrm>
              <a:off x="-1" y="1745358"/>
              <a:ext cx="12192000" cy="3411157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Текст 11">
            <a:extLst>
              <a:ext uri="{FF2B5EF4-FFF2-40B4-BE49-F238E27FC236}">
                <a16:creationId xmlns:a16="http://schemas.microsoft.com/office/drawing/2014/main" id="{DE153C14-701C-A762-DE77-B5ACD3145D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6170" y="2331836"/>
            <a:ext cx="6391275" cy="21558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5pPr>
              <a:defRPr/>
            </a:lvl5pPr>
          </a:lstStyle>
          <a:p>
            <a:pPr lvl="0"/>
            <a:r>
              <a:rPr lang="ru-RU" dirty="0"/>
              <a:t>Название доклада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41A83F1F-982E-9811-4439-B02BDC8639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2838" y="3023694"/>
            <a:ext cx="2862262" cy="482600"/>
          </a:xfrm>
          <a:prstGeom prst="rect">
            <a:avLst/>
          </a:prstGeom>
        </p:spPr>
        <p:txBody>
          <a:bodyPr/>
          <a:lstStyle>
            <a:lvl2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rgbClr val="00476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1"/>
            <a:r>
              <a:rPr lang="ru-RU" dirty="0"/>
              <a:t>Фамилия</a:t>
            </a:r>
          </a:p>
        </p:txBody>
      </p:sp>
      <p:sp>
        <p:nvSpPr>
          <p:cNvPr id="18" name="Текст 13">
            <a:extLst>
              <a:ext uri="{FF2B5EF4-FFF2-40B4-BE49-F238E27FC236}">
                <a16:creationId xmlns:a16="http://schemas.microsoft.com/office/drawing/2014/main" id="{D9DC3670-87CD-E55D-DEA7-097E58314F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2416" y="3628692"/>
            <a:ext cx="2862262" cy="482600"/>
          </a:xfrm>
          <a:prstGeom prst="rect">
            <a:avLst/>
          </a:prstGeom>
        </p:spPr>
        <p:txBody>
          <a:bodyPr/>
          <a:lstStyle>
            <a:lvl2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rgbClr val="00476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1"/>
            <a:r>
              <a:rPr lang="ru-RU" dirty="0"/>
              <a:t>Имя</a:t>
            </a:r>
          </a:p>
        </p:txBody>
      </p:sp>
      <p:sp>
        <p:nvSpPr>
          <p:cNvPr id="19" name="Текст 13">
            <a:extLst>
              <a:ext uri="{FF2B5EF4-FFF2-40B4-BE49-F238E27FC236}">
                <a16:creationId xmlns:a16="http://schemas.microsoft.com/office/drawing/2014/main" id="{3798EDCC-8D8C-BDE0-2DB1-18CA11D262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2416" y="4230168"/>
            <a:ext cx="2862262" cy="482600"/>
          </a:xfrm>
          <a:prstGeom prst="rect">
            <a:avLst/>
          </a:prstGeom>
        </p:spPr>
        <p:txBody>
          <a:bodyPr/>
          <a:lstStyle>
            <a:lvl2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rgbClr val="00476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1"/>
            <a:r>
              <a:rPr lang="ru-RU" dirty="0"/>
              <a:t>Отчество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0063FA20-6BFA-1694-A26E-F0E24DBEA3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2838" y="4947697"/>
            <a:ext cx="3441700" cy="1049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4764"/>
                </a:solidFill>
              </a:defRPr>
            </a:lvl1pPr>
            <a:lvl2pPr marL="457200" indent="0">
              <a:buNone/>
              <a:defRPr>
                <a:solidFill>
                  <a:srgbClr val="004764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000" baseline="0">
                <a:solidFill>
                  <a:srgbClr val="00476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rgbClr val="004764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rgbClr val="004764"/>
                </a:solidFill>
              </a:defRPr>
            </a:lvl5pPr>
          </a:lstStyle>
          <a:p>
            <a:pPr lvl="2"/>
            <a:r>
              <a:rPr lang="ru-RU" dirty="0"/>
              <a:t>Должность/звание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0B8FF3D6-B9B5-4080-F30A-5BA975D5D723}"/>
              </a:ext>
            </a:extLst>
          </p:cNvPr>
          <p:cNvGrpSpPr/>
          <p:nvPr userDrawn="1"/>
        </p:nvGrpSpPr>
        <p:grpSpPr>
          <a:xfrm>
            <a:off x="2235361" y="1450315"/>
            <a:ext cx="845435" cy="474804"/>
            <a:chOff x="968037" y="619449"/>
            <a:chExt cx="1125274" cy="631965"/>
          </a:xfrm>
        </p:grpSpPr>
        <p:pic>
          <p:nvPicPr>
            <p:cNvPr id="27" name="Рисунок 26" descr="Изображение выглядит как Графика, Шрифт, графический дизайн, снимок экрана&#10;&#10;Контент, сгенерированный ИИ, может содержать ошибки.">
              <a:extLst>
                <a:ext uri="{FF2B5EF4-FFF2-40B4-BE49-F238E27FC236}">
                  <a16:creationId xmlns:a16="http://schemas.microsoft.com/office/drawing/2014/main" id="{A277F9C2-E77E-4E88-7F6A-8EBAFDEB79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773" y="1037740"/>
              <a:ext cx="915616" cy="213674"/>
            </a:xfrm>
            <a:prstGeom prst="rect">
              <a:avLst/>
            </a:prstGeom>
          </p:spPr>
        </p:pic>
        <p:pic>
          <p:nvPicPr>
            <p:cNvPr id="7" name="Рисунок 6" descr="Изображение выглядит как черный, темнота&#10;&#10;Контент, сгенерированный ИИ, может содержать ошибки.">
              <a:extLst>
                <a:ext uri="{FF2B5EF4-FFF2-40B4-BE49-F238E27FC236}">
                  <a16:creationId xmlns:a16="http://schemas.microsoft.com/office/drawing/2014/main" id="{19605ACB-AD39-7937-C0E4-D46BEA2888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037" y="619449"/>
              <a:ext cx="1125274" cy="262414"/>
            </a:xfrm>
            <a:prstGeom prst="rect">
              <a:avLst/>
            </a:prstGeom>
          </p:spPr>
        </p:pic>
      </p:grpSp>
      <p:pic>
        <p:nvPicPr>
          <p:cNvPr id="8" name="Рисунок 7" descr="Изображение выглядит как текст, Шрифт, График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A7D974B-CEDD-F084-1A6A-B4FC236579E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08" y="1296988"/>
            <a:ext cx="387791" cy="765888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искусств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0B8BE68-5C43-91DF-3D90-1C8F5D4B967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287" y="505230"/>
            <a:ext cx="1194108" cy="495276"/>
          </a:xfrm>
          <a:prstGeom prst="rect">
            <a:avLst/>
          </a:prstGeom>
        </p:spPr>
      </p:pic>
      <p:pic>
        <p:nvPicPr>
          <p:cNvPr id="6" name="Рисунок 5" descr="Изображение выглядит как снимок экрана, дизайн, искусств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2C09D1D-46EF-5451-A145-5480BC2C04B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777" y="1390942"/>
            <a:ext cx="1237801" cy="56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31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 descr="Изображение выглядит как синий, снимок экрана, Цвет электрик, Красочност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C5706CC-2029-DFAB-772B-B1DDBD6349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65941"/>
            <a:ext cx="12191999" cy="6923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E96FD36-FA08-3380-4A17-715C4D94F4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8105"/>
            <a:ext cx="12192000" cy="556257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2B4E6E-FA8A-BAA1-47DB-1F404ADC2700}"/>
              </a:ext>
            </a:extLst>
          </p:cNvPr>
          <p:cNvSpPr/>
          <p:nvPr userDrawn="1"/>
        </p:nvSpPr>
        <p:spPr>
          <a:xfrm>
            <a:off x="0" y="-196948"/>
            <a:ext cx="12192000" cy="6577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ru-RU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FC6788B9-0B00-2650-A842-05C3F11AE9B2}"/>
              </a:ext>
            </a:extLst>
          </p:cNvPr>
          <p:cNvSpPr/>
          <p:nvPr userDrawn="1"/>
        </p:nvSpPr>
        <p:spPr>
          <a:xfrm>
            <a:off x="1478822" y="134682"/>
            <a:ext cx="10497621" cy="1032955"/>
          </a:xfrm>
          <a:prstGeom prst="roundRect">
            <a:avLst>
              <a:gd name="adj" fmla="val 50000"/>
            </a:avLst>
          </a:prstGeom>
          <a:blipFill>
            <a:blip r:embed="rId4"/>
            <a:stretch>
              <a:fillRect l="-3633" t="-343324" r="-2591" b="-392397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15B678A7-C41E-13A6-E65A-B20934BDD6D6}"/>
              </a:ext>
            </a:extLst>
          </p:cNvPr>
          <p:cNvSpPr/>
          <p:nvPr userDrawn="1"/>
        </p:nvSpPr>
        <p:spPr>
          <a:xfrm>
            <a:off x="1464069" y="121924"/>
            <a:ext cx="10497621" cy="1032955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2A31D555-1898-DBC8-600C-F1F9DB1FD3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38534" y="134683"/>
            <a:ext cx="9761803" cy="103295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Текст 18">
            <a:extLst>
              <a:ext uri="{FF2B5EF4-FFF2-40B4-BE49-F238E27FC236}">
                <a16:creationId xmlns:a16="http://schemas.microsoft.com/office/drawing/2014/main" id="{D577CAA0-3ABB-BC14-FB49-7270A7CB5A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38536" y="1497917"/>
            <a:ext cx="9963440" cy="914400"/>
          </a:xfrm>
          <a:prstGeom prst="rect">
            <a:avLst/>
          </a:prstGeom>
        </p:spPr>
        <p:txBody>
          <a:bodyPr/>
          <a:lstStyle>
            <a:lvl2pPr marL="0" indent="0">
              <a:lnSpc>
                <a:spcPct val="100000"/>
              </a:lnSpc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CC92F99A-FC40-E89F-BB71-078AA5989329}"/>
              </a:ext>
            </a:extLst>
          </p:cNvPr>
          <p:cNvSpPr/>
          <p:nvPr userDrawn="1"/>
        </p:nvSpPr>
        <p:spPr>
          <a:xfrm>
            <a:off x="215557" y="134683"/>
            <a:ext cx="1032955" cy="1032955"/>
          </a:xfrm>
          <a:prstGeom prst="ellipse">
            <a:avLst/>
          </a:prstGeom>
          <a:blipFill>
            <a:blip r:embed="rId5"/>
            <a:stretch>
              <a:fillRect l="-169927" t="-146074" r="-416162" b="-1789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81B064E3-6C4B-A6F8-C862-329412EC90E9}"/>
              </a:ext>
            </a:extLst>
          </p:cNvPr>
          <p:cNvGrpSpPr/>
          <p:nvPr userDrawn="1"/>
        </p:nvGrpSpPr>
        <p:grpSpPr>
          <a:xfrm rot="10800000">
            <a:off x="6606023" y="6201135"/>
            <a:ext cx="5370420" cy="313765"/>
            <a:chOff x="7077075" y="6701117"/>
            <a:chExt cx="5370420" cy="313765"/>
          </a:xfrm>
          <a:solidFill>
            <a:srgbClr val="55D3CD"/>
          </a:solidFill>
        </p:grpSpPr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689BC487-4682-F362-341A-D77A6B9A5F23}"/>
                </a:ext>
              </a:extLst>
            </p:cNvPr>
            <p:cNvSpPr/>
            <p:nvPr/>
          </p:nvSpPr>
          <p:spPr>
            <a:xfrm>
              <a:off x="7077075" y="6701117"/>
              <a:ext cx="3867150" cy="31376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C3ABF1C8-C91C-837B-BDE3-BAD91820EC62}"/>
                </a:ext>
              </a:extLst>
            </p:cNvPr>
            <p:cNvSpPr/>
            <p:nvPr/>
          </p:nvSpPr>
          <p:spPr>
            <a:xfrm>
              <a:off x="11131550" y="6701117"/>
              <a:ext cx="313765" cy="3137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8048D830-00C4-D458-0F60-D3CE973EF171}"/>
                </a:ext>
              </a:extLst>
            </p:cNvPr>
            <p:cNvSpPr/>
            <p:nvPr/>
          </p:nvSpPr>
          <p:spPr>
            <a:xfrm>
              <a:off x="11632640" y="6701117"/>
              <a:ext cx="313765" cy="3137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4122691B-CB7E-E808-55E7-92EFF8C5785F}"/>
                </a:ext>
              </a:extLst>
            </p:cNvPr>
            <p:cNvSpPr/>
            <p:nvPr/>
          </p:nvSpPr>
          <p:spPr>
            <a:xfrm>
              <a:off x="12133730" y="6701117"/>
              <a:ext cx="313765" cy="3137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5" name="Рисунок 4" descr="Изображение выглядит как Графика, символ, Шрифт, зарисов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C7F1C3C-8373-B348-D6CA-A16B3353867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3" y="274012"/>
            <a:ext cx="751106" cy="6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80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F98333-D948-1B00-9B3E-1C4AA7F5C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423C5CF-98EC-208C-80C8-3598A7391E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pic>
        <p:nvPicPr>
          <p:cNvPr id="13" name="Рисунок 12" descr="Изображение выглядит как синий, снимок экрана, Цвет электрик, Красочност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C5706CC-2029-DFAB-772B-B1DDBD6349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65941"/>
            <a:ext cx="12191999" cy="6923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E96FD36-FA08-3380-4A17-715C4D94F4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8105"/>
            <a:ext cx="12192000" cy="556257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2B4E6E-FA8A-BAA1-47DB-1F404ADC2700}"/>
              </a:ext>
            </a:extLst>
          </p:cNvPr>
          <p:cNvSpPr/>
          <p:nvPr userDrawn="1"/>
        </p:nvSpPr>
        <p:spPr>
          <a:xfrm>
            <a:off x="0" y="-196948"/>
            <a:ext cx="12192000" cy="6577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ru-RU" dirty="0"/>
          </a:p>
        </p:txBody>
      </p:sp>
      <p:sp>
        <p:nvSpPr>
          <p:cNvPr id="20" name="Текст 18">
            <a:extLst>
              <a:ext uri="{FF2B5EF4-FFF2-40B4-BE49-F238E27FC236}">
                <a16:creationId xmlns:a16="http://schemas.microsoft.com/office/drawing/2014/main" id="{D577CAA0-3ABB-BC14-FB49-7270A7CB5A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53550" y="1497917"/>
            <a:ext cx="5082150" cy="4476550"/>
          </a:xfrm>
          <a:prstGeom prst="rect">
            <a:avLst/>
          </a:prstGeom>
        </p:spPr>
        <p:txBody>
          <a:bodyPr/>
          <a:lstStyle>
            <a:lvl2pPr marL="0" indent="0">
              <a:lnSpc>
                <a:spcPct val="100000"/>
              </a:lnSpc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959126AA-A5AD-ACFD-8A0D-565778D59C7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04000" y="1497917"/>
            <a:ext cx="5232400" cy="4529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ru-RU" dirty="0"/>
              <a:t>ВСТАВЬТЕ ВАШЕ ИЗОБРАЖЕНИЕ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E8F916BC-213D-C2D0-56F9-2A0A10111633}"/>
              </a:ext>
            </a:extLst>
          </p:cNvPr>
          <p:cNvSpPr/>
          <p:nvPr userDrawn="1"/>
        </p:nvSpPr>
        <p:spPr>
          <a:xfrm>
            <a:off x="1478822" y="134682"/>
            <a:ext cx="10497621" cy="1032955"/>
          </a:xfrm>
          <a:prstGeom prst="roundRect">
            <a:avLst>
              <a:gd name="adj" fmla="val 50000"/>
            </a:avLst>
          </a:prstGeom>
          <a:blipFill>
            <a:blip r:embed="rId4"/>
            <a:stretch>
              <a:fillRect l="-3633" t="-343324" r="-2591" b="-392397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3C472B4-D604-2121-F636-909B4F2D9A11}"/>
              </a:ext>
            </a:extLst>
          </p:cNvPr>
          <p:cNvSpPr/>
          <p:nvPr userDrawn="1"/>
        </p:nvSpPr>
        <p:spPr>
          <a:xfrm>
            <a:off x="1464069" y="121924"/>
            <a:ext cx="10497621" cy="1032955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Текст 18">
            <a:extLst>
              <a:ext uri="{FF2B5EF4-FFF2-40B4-BE49-F238E27FC236}">
                <a16:creationId xmlns:a16="http://schemas.microsoft.com/office/drawing/2014/main" id="{850B039D-6627-D7E8-709B-4F1554D132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38536" y="134683"/>
            <a:ext cx="9876101" cy="103295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6058EB9-7FE7-9FC1-987C-CDB72E833EE5}"/>
              </a:ext>
            </a:extLst>
          </p:cNvPr>
          <p:cNvSpPr/>
          <p:nvPr userDrawn="1"/>
        </p:nvSpPr>
        <p:spPr>
          <a:xfrm>
            <a:off x="215557" y="134683"/>
            <a:ext cx="1032955" cy="1032955"/>
          </a:xfrm>
          <a:prstGeom prst="ellipse">
            <a:avLst/>
          </a:prstGeom>
          <a:blipFill>
            <a:blip r:embed="rId5"/>
            <a:stretch>
              <a:fillRect l="-169927" t="-146074" r="-416162" b="-1789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50EFD04D-FE8A-8874-6EF0-6672166B8070}"/>
              </a:ext>
            </a:extLst>
          </p:cNvPr>
          <p:cNvGrpSpPr/>
          <p:nvPr userDrawn="1"/>
        </p:nvGrpSpPr>
        <p:grpSpPr>
          <a:xfrm>
            <a:off x="-128152" y="6186313"/>
            <a:ext cx="5370420" cy="313765"/>
            <a:chOff x="7077075" y="6701117"/>
            <a:chExt cx="5370420" cy="313765"/>
          </a:xfrm>
          <a:solidFill>
            <a:srgbClr val="55D3CD"/>
          </a:solidFill>
        </p:grpSpPr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983D0579-F014-9301-6401-90949ED412F6}"/>
                </a:ext>
              </a:extLst>
            </p:cNvPr>
            <p:cNvSpPr/>
            <p:nvPr/>
          </p:nvSpPr>
          <p:spPr>
            <a:xfrm>
              <a:off x="7077075" y="6701117"/>
              <a:ext cx="3867150" cy="31376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98481EBD-C44D-5DA4-E09E-00DF5C1AAA85}"/>
                </a:ext>
              </a:extLst>
            </p:cNvPr>
            <p:cNvSpPr/>
            <p:nvPr/>
          </p:nvSpPr>
          <p:spPr>
            <a:xfrm>
              <a:off x="11131550" y="6701117"/>
              <a:ext cx="313765" cy="3137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3F6E937A-8616-CE81-6204-675006A27DA0}"/>
                </a:ext>
              </a:extLst>
            </p:cNvPr>
            <p:cNvSpPr/>
            <p:nvPr/>
          </p:nvSpPr>
          <p:spPr>
            <a:xfrm>
              <a:off x="11632640" y="6701117"/>
              <a:ext cx="313765" cy="3137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5B0A3478-AE03-D237-F899-0D176FD2E9F4}"/>
                </a:ext>
              </a:extLst>
            </p:cNvPr>
            <p:cNvSpPr/>
            <p:nvPr/>
          </p:nvSpPr>
          <p:spPr>
            <a:xfrm>
              <a:off x="12133730" y="6701117"/>
              <a:ext cx="313765" cy="3137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26" name="Рисунок 25" descr="Изображение выглядит как Графика, символ, Шрифт, зарисов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CDCD89D-AE32-FB33-F209-A096DC1851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3" y="274012"/>
            <a:ext cx="751106" cy="6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64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F98333-D948-1B00-9B3E-1C4AA7F5C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423C5CF-98EC-208C-80C8-3598A7391E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pic>
        <p:nvPicPr>
          <p:cNvPr id="13" name="Рисунок 12" descr="Изображение выглядит как синий, снимок экрана, Цвет электрик, Красочност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C5706CC-2029-DFAB-772B-B1DDBD6349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65941"/>
            <a:ext cx="12191999" cy="6923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E96FD36-FA08-3380-4A17-715C4D94F4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8105"/>
            <a:ext cx="12192000" cy="556257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2B4E6E-FA8A-BAA1-47DB-1F404ADC2700}"/>
              </a:ext>
            </a:extLst>
          </p:cNvPr>
          <p:cNvSpPr/>
          <p:nvPr userDrawn="1"/>
        </p:nvSpPr>
        <p:spPr>
          <a:xfrm>
            <a:off x="0" y="-196948"/>
            <a:ext cx="12192000" cy="6577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ru-RU" dirty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959126AA-A5AD-ACFD-8A0D-565778D59C7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04000" y="1497917"/>
            <a:ext cx="5232400" cy="4529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ru-RU" dirty="0"/>
              <a:t>ВСТАВЬТЕ ВАШЕ ИЗОБРАЖЕНИЕ</a:t>
            </a:r>
          </a:p>
        </p:txBody>
      </p:sp>
      <p:sp>
        <p:nvSpPr>
          <p:cNvPr id="4" name="Рисунок 4">
            <a:extLst>
              <a:ext uri="{FF2B5EF4-FFF2-40B4-BE49-F238E27FC236}">
                <a16:creationId xmlns:a16="http://schemas.microsoft.com/office/drawing/2014/main" id="{0F318CC0-2BFE-F1E2-9D01-E26B170A4F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3021" y="1497917"/>
            <a:ext cx="5232400" cy="4529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ru-RU" dirty="0"/>
              <a:t>ВСТАВЬТЕ ВАШЕ ИЗОБРАЖЕНИЕ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4A857CE0-B832-EC5E-9FA4-BF24F6F95185}"/>
              </a:ext>
            </a:extLst>
          </p:cNvPr>
          <p:cNvSpPr/>
          <p:nvPr userDrawn="1"/>
        </p:nvSpPr>
        <p:spPr>
          <a:xfrm>
            <a:off x="1478822" y="134682"/>
            <a:ext cx="10497621" cy="1032955"/>
          </a:xfrm>
          <a:prstGeom prst="roundRect">
            <a:avLst>
              <a:gd name="adj" fmla="val 50000"/>
            </a:avLst>
          </a:prstGeom>
          <a:blipFill>
            <a:blip r:embed="rId4"/>
            <a:stretch>
              <a:fillRect l="-3633" t="-343324" r="-2591" b="-392397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7EC14311-3394-3961-C707-1DFD353067D7}"/>
              </a:ext>
            </a:extLst>
          </p:cNvPr>
          <p:cNvSpPr/>
          <p:nvPr userDrawn="1"/>
        </p:nvSpPr>
        <p:spPr>
          <a:xfrm>
            <a:off x="1464069" y="121924"/>
            <a:ext cx="10497621" cy="1032955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Текст 18">
            <a:extLst>
              <a:ext uri="{FF2B5EF4-FFF2-40B4-BE49-F238E27FC236}">
                <a16:creationId xmlns:a16="http://schemas.microsoft.com/office/drawing/2014/main" id="{EA933AAE-98DD-1505-B87D-BAE205E345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38536" y="134683"/>
            <a:ext cx="9858518" cy="103295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5873E737-A03E-E849-772C-5BC93354E6D5}"/>
              </a:ext>
            </a:extLst>
          </p:cNvPr>
          <p:cNvSpPr/>
          <p:nvPr userDrawn="1"/>
        </p:nvSpPr>
        <p:spPr>
          <a:xfrm>
            <a:off x="215557" y="134683"/>
            <a:ext cx="1032955" cy="1032955"/>
          </a:xfrm>
          <a:prstGeom prst="ellipse">
            <a:avLst/>
          </a:prstGeom>
          <a:blipFill>
            <a:blip r:embed="rId5"/>
            <a:stretch>
              <a:fillRect l="-169927" t="-146074" r="-416162" b="-1789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3E4395A-4E28-D37C-8BB4-68B69E66CAA2}"/>
              </a:ext>
            </a:extLst>
          </p:cNvPr>
          <p:cNvGrpSpPr/>
          <p:nvPr userDrawn="1"/>
        </p:nvGrpSpPr>
        <p:grpSpPr>
          <a:xfrm rot="10800000">
            <a:off x="6606023" y="6201135"/>
            <a:ext cx="5370420" cy="313765"/>
            <a:chOff x="7077075" y="6701117"/>
            <a:chExt cx="5370420" cy="313765"/>
          </a:xfrm>
          <a:solidFill>
            <a:srgbClr val="55D3CD"/>
          </a:solidFill>
        </p:grpSpPr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51F65A12-1850-EEB8-31AE-54F821F75B63}"/>
                </a:ext>
              </a:extLst>
            </p:cNvPr>
            <p:cNvSpPr/>
            <p:nvPr/>
          </p:nvSpPr>
          <p:spPr>
            <a:xfrm>
              <a:off x="7077075" y="6701117"/>
              <a:ext cx="3867150" cy="31376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5D3AFA48-0339-6C94-D621-B2A27707D34E}"/>
                </a:ext>
              </a:extLst>
            </p:cNvPr>
            <p:cNvSpPr/>
            <p:nvPr/>
          </p:nvSpPr>
          <p:spPr>
            <a:xfrm>
              <a:off x="11131550" y="6701117"/>
              <a:ext cx="313765" cy="3137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96840547-8AB4-99B0-38A6-1D8CDF94BDA4}"/>
                </a:ext>
              </a:extLst>
            </p:cNvPr>
            <p:cNvSpPr/>
            <p:nvPr/>
          </p:nvSpPr>
          <p:spPr>
            <a:xfrm>
              <a:off x="11632640" y="6701117"/>
              <a:ext cx="313765" cy="3137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A1227EDB-0560-1037-DABA-23B9C7BE30C7}"/>
                </a:ext>
              </a:extLst>
            </p:cNvPr>
            <p:cNvSpPr/>
            <p:nvPr/>
          </p:nvSpPr>
          <p:spPr>
            <a:xfrm>
              <a:off x="12133730" y="6701117"/>
              <a:ext cx="313765" cy="3137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26" name="Рисунок 25" descr="Изображение выглядит как Графика, символ, Шрифт, зарисов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5BB82AE-BAAD-349B-A00B-A40D4F5E996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3" y="274012"/>
            <a:ext cx="751106" cy="6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09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F98333-D948-1B00-9B3E-1C4AA7F5C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423C5CF-98EC-208C-80C8-3598A7391E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pic>
        <p:nvPicPr>
          <p:cNvPr id="13" name="Рисунок 12" descr="Изображение выглядит как синий, снимок экрана, Цвет электрик, Красочност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C5706CC-2029-DFAB-772B-B1DDBD6349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65941"/>
            <a:ext cx="12191999" cy="6923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E96FD36-FA08-3380-4A17-715C4D94F4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8105"/>
            <a:ext cx="12192000" cy="556257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2B4E6E-FA8A-BAA1-47DB-1F404ADC2700}"/>
              </a:ext>
            </a:extLst>
          </p:cNvPr>
          <p:cNvSpPr/>
          <p:nvPr userDrawn="1"/>
        </p:nvSpPr>
        <p:spPr>
          <a:xfrm>
            <a:off x="0" y="-196948"/>
            <a:ext cx="12192000" cy="6577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ru-RU" dirty="0"/>
          </a:p>
        </p:txBody>
      </p:sp>
      <p:sp>
        <p:nvSpPr>
          <p:cNvPr id="20" name="Текст 18">
            <a:extLst>
              <a:ext uri="{FF2B5EF4-FFF2-40B4-BE49-F238E27FC236}">
                <a16:creationId xmlns:a16="http://schemas.microsoft.com/office/drawing/2014/main" id="{D577CAA0-3ABB-BC14-FB49-7270A7CB5A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53550" y="1497917"/>
            <a:ext cx="5082150" cy="4476550"/>
          </a:xfrm>
          <a:prstGeom prst="rect">
            <a:avLst/>
          </a:prstGeom>
        </p:spPr>
        <p:txBody>
          <a:bodyPr/>
          <a:lstStyle>
            <a:lvl2pPr marL="0" indent="0">
              <a:lnSpc>
                <a:spcPct val="100000"/>
              </a:lnSpc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959126AA-A5AD-ACFD-8A0D-565778D59C7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04000" y="1497917"/>
            <a:ext cx="5232400" cy="4529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ru-RU" dirty="0"/>
              <a:t>ВСТАВЬТЕ ВАШЕ ИЗОБРАЖЕНИЕ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50EFD04D-FE8A-8874-6EF0-6672166B8070}"/>
              </a:ext>
            </a:extLst>
          </p:cNvPr>
          <p:cNvGrpSpPr/>
          <p:nvPr userDrawn="1"/>
        </p:nvGrpSpPr>
        <p:grpSpPr>
          <a:xfrm>
            <a:off x="-128152" y="6186313"/>
            <a:ext cx="5370420" cy="313765"/>
            <a:chOff x="7077075" y="6701117"/>
            <a:chExt cx="5370420" cy="313765"/>
          </a:xfrm>
          <a:solidFill>
            <a:srgbClr val="55D3CD"/>
          </a:solidFill>
        </p:grpSpPr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983D0579-F014-9301-6401-90949ED412F6}"/>
                </a:ext>
              </a:extLst>
            </p:cNvPr>
            <p:cNvSpPr/>
            <p:nvPr/>
          </p:nvSpPr>
          <p:spPr>
            <a:xfrm>
              <a:off x="7077075" y="6701117"/>
              <a:ext cx="3867150" cy="31376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98481EBD-C44D-5DA4-E09E-00DF5C1AAA85}"/>
                </a:ext>
              </a:extLst>
            </p:cNvPr>
            <p:cNvSpPr/>
            <p:nvPr/>
          </p:nvSpPr>
          <p:spPr>
            <a:xfrm>
              <a:off x="11131550" y="6701117"/>
              <a:ext cx="313765" cy="3137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3F6E937A-8616-CE81-6204-675006A27DA0}"/>
                </a:ext>
              </a:extLst>
            </p:cNvPr>
            <p:cNvSpPr/>
            <p:nvPr/>
          </p:nvSpPr>
          <p:spPr>
            <a:xfrm>
              <a:off x="11632640" y="6701117"/>
              <a:ext cx="313765" cy="3137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5B0A3478-AE03-D237-F899-0D176FD2E9F4}"/>
                </a:ext>
              </a:extLst>
            </p:cNvPr>
            <p:cNvSpPr/>
            <p:nvPr/>
          </p:nvSpPr>
          <p:spPr>
            <a:xfrm>
              <a:off x="12133730" y="6701117"/>
              <a:ext cx="313765" cy="3137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25B989C5-7502-2EFE-5210-1474568B77AB}"/>
              </a:ext>
            </a:extLst>
          </p:cNvPr>
          <p:cNvSpPr/>
          <p:nvPr userDrawn="1"/>
        </p:nvSpPr>
        <p:spPr>
          <a:xfrm>
            <a:off x="1478822" y="134682"/>
            <a:ext cx="10497621" cy="1032955"/>
          </a:xfrm>
          <a:prstGeom prst="roundRect">
            <a:avLst>
              <a:gd name="adj" fmla="val 50000"/>
            </a:avLst>
          </a:prstGeom>
          <a:blipFill>
            <a:blip r:embed="rId4"/>
            <a:stretch>
              <a:fillRect l="-3633" t="-343324" r="-2591" b="-392397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F76DEE7-8319-98B5-7845-9CD2BB73A9E0}"/>
              </a:ext>
            </a:extLst>
          </p:cNvPr>
          <p:cNvSpPr/>
          <p:nvPr userDrawn="1"/>
        </p:nvSpPr>
        <p:spPr>
          <a:xfrm>
            <a:off x="1464069" y="121924"/>
            <a:ext cx="10497621" cy="1032955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8">
            <a:extLst>
              <a:ext uri="{FF2B5EF4-FFF2-40B4-BE49-F238E27FC236}">
                <a16:creationId xmlns:a16="http://schemas.microsoft.com/office/drawing/2014/main" id="{DDE9F9B6-A682-0D1F-80EB-1975AABF52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38536" y="134683"/>
            <a:ext cx="9858518" cy="103295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771E0915-3956-6C1F-A8CD-992E0FD5DC23}"/>
              </a:ext>
            </a:extLst>
          </p:cNvPr>
          <p:cNvSpPr/>
          <p:nvPr userDrawn="1"/>
        </p:nvSpPr>
        <p:spPr>
          <a:xfrm>
            <a:off x="215557" y="134683"/>
            <a:ext cx="1032955" cy="1032955"/>
          </a:xfrm>
          <a:prstGeom prst="ellipse">
            <a:avLst/>
          </a:prstGeom>
          <a:blipFill>
            <a:blip r:embed="rId5"/>
            <a:stretch>
              <a:fillRect l="-169927" t="-146074" r="-416162" b="-1789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Рисунок 24" descr="Изображение выглядит как Графика, символ, Шрифт, зарисов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3B1A233-F01B-4B45-D1CA-44C16780225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3" y="274012"/>
            <a:ext cx="751106" cy="6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13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F98333-D948-1B00-9B3E-1C4AA7F5C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423C5CF-98EC-208C-80C8-3598A7391E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pic>
        <p:nvPicPr>
          <p:cNvPr id="13" name="Рисунок 12" descr="Изображение выглядит как синий, снимок экрана, Цвет электрик, Красочность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C5706CC-2029-DFAB-772B-B1DDBD6349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65941"/>
            <a:ext cx="12191999" cy="6923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E96FD36-FA08-3380-4A17-715C4D94F4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8105"/>
            <a:ext cx="12192000" cy="556257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2B4E6E-FA8A-BAA1-47DB-1F404ADC2700}"/>
              </a:ext>
            </a:extLst>
          </p:cNvPr>
          <p:cNvSpPr/>
          <p:nvPr userDrawn="1"/>
        </p:nvSpPr>
        <p:spPr>
          <a:xfrm>
            <a:off x="0" y="-196948"/>
            <a:ext cx="12192000" cy="6577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ru-RU" dirty="0"/>
          </a:p>
        </p:txBody>
      </p:sp>
      <p:sp>
        <p:nvSpPr>
          <p:cNvPr id="20" name="Текст 18">
            <a:extLst>
              <a:ext uri="{FF2B5EF4-FFF2-40B4-BE49-F238E27FC236}">
                <a16:creationId xmlns:a16="http://schemas.microsoft.com/office/drawing/2014/main" id="{D577CAA0-3ABB-BC14-FB49-7270A7CB5A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53549" y="1497917"/>
            <a:ext cx="10661495" cy="4476550"/>
          </a:xfrm>
          <a:prstGeom prst="rect">
            <a:avLst/>
          </a:prstGeom>
        </p:spPr>
        <p:txBody>
          <a:bodyPr/>
          <a:lstStyle>
            <a:lvl2pPr marL="0" indent="0">
              <a:lnSpc>
                <a:spcPct val="100000"/>
              </a:lnSpc>
              <a:spcBef>
                <a:spcPts val="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ru-RU" dirty="0"/>
              <a:t>Второй уровень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50EFD04D-FE8A-8874-6EF0-6672166B8070}"/>
              </a:ext>
            </a:extLst>
          </p:cNvPr>
          <p:cNvGrpSpPr/>
          <p:nvPr userDrawn="1"/>
        </p:nvGrpSpPr>
        <p:grpSpPr>
          <a:xfrm>
            <a:off x="-128152" y="6186313"/>
            <a:ext cx="5370420" cy="313765"/>
            <a:chOff x="7077075" y="6701117"/>
            <a:chExt cx="5370420" cy="313765"/>
          </a:xfrm>
          <a:solidFill>
            <a:srgbClr val="55D3CD"/>
          </a:solidFill>
        </p:grpSpPr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983D0579-F014-9301-6401-90949ED412F6}"/>
                </a:ext>
              </a:extLst>
            </p:cNvPr>
            <p:cNvSpPr/>
            <p:nvPr/>
          </p:nvSpPr>
          <p:spPr>
            <a:xfrm>
              <a:off x="7077075" y="6701117"/>
              <a:ext cx="3867150" cy="31376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98481EBD-C44D-5DA4-E09E-00DF5C1AAA85}"/>
                </a:ext>
              </a:extLst>
            </p:cNvPr>
            <p:cNvSpPr/>
            <p:nvPr/>
          </p:nvSpPr>
          <p:spPr>
            <a:xfrm>
              <a:off x="11131550" y="6701117"/>
              <a:ext cx="313765" cy="3137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3F6E937A-8616-CE81-6204-675006A27DA0}"/>
                </a:ext>
              </a:extLst>
            </p:cNvPr>
            <p:cNvSpPr/>
            <p:nvPr/>
          </p:nvSpPr>
          <p:spPr>
            <a:xfrm>
              <a:off x="11632640" y="6701117"/>
              <a:ext cx="313765" cy="3137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5B0A3478-AE03-D237-F899-0D176FD2E9F4}"/>
                </a:ext>
              </a:extLst>
            </p:cNvPr>
            <p:cNvSpPr/>
            <p:nvPr/>
          </p:nvSpPr>
          <p:spPr>
            <a:xfrm>
              <a:off x="12133730" y="6701117"/>
              <a:ext cx="313765" cy="3137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98E8859-F11C-9817-5DA1-4917818428E3}"/>
              </a:ext>
            </a:extLst>
          </p:cNvPr>
          <p:cNvSpPr/>
          <p:nvPr userDrawn="1"/>
        </p:nvSpPr>
        <p:spPr>
          <a:xfrm>
            <a:off x="1478822" y="134682"/>
            <a:ext cx="10497621" cy="1032955"/>
          </a:xfrm>
          <a:prstGeom prst="roundRect">
            <a:avLst>
              <a:gd name="adj" fmla="val 50000"/>
            </a:avLst>
          </a:prstGeom>
          <a:blipFill>
            <a:blip r:embed="rId4"/>
            <a:stretch>
              <a:fillRect l="-3633" t="-343324" r="-2591" b="-392397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391C5F07-6CD2-5B95-8B2A-9A7FF0004EB2}"/>
              </a:ext>
            </a:extLst>
          </p:cNvPr>
          <p:cNvSpPr/>
          <p:nvPr userDrawn="1"/>
        </p:nvSpPr>
        <p:spPr>
          <a:xfrm>
            <a:off x="1464069" y="121924"/>
            <a:ext cx="10497621" cy="1032955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Текст 18">
            <a:extLst>
              <a:ext uri="{FF2B5EF4-FFF2-40B4-BE49-F238E27FC236}">
                <a16:creationId xmlns:a16="http://schemas.microsoft.com/office/drawing/2014/main" id="{4F5211B2-6D3C-6A5B-513C-D4CCAAE817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38536" y="134683"/>
            <a:ext cx="9858518" cy="103295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95F49B15-2837-60BB-8A27-7B91ED23478A}"/>
              </a:ext>
            </a:extLst>
          </p:cNvPr>
          <p:cNvSpPr/>
          <p:nvPr userDrawn="1"/>
        </p:nvSpPr>
        <p:spPr>
          <a:xfrm>
            <a:off x="215557" y="134683"/>
            <a:ext cx="1032955" cy="1032955"/>
          </a:xfrm>
          <a:prstGeom prst="ellipse">
            <a:avLst/>
          </a:prstGeom>
          <a:blipFill>
            <a:blip r:embed="rId5"/>
            <a:stretch>
              <a:fillRect l="-169927" t="-146074" r="-416162" b="-1789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 descr="Изображение выглядит как Графика, символ, Шрифт, зарисов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AA0CB46-2DE1-EB70-CC75-C79FC05D14A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3" y="274012"/>
            <a:ext cx="751106" cy="6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62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361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, синий, Графика, Цвет электри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1DBB888-0CD2-C894-5652-AE04D2D2FC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" y="0"/>
            <a:ext cx="12191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25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373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49" r:id="rId2"/>
    <p:sldLayoutId id="2147483662" r:id="rId3"/>
    <p:sldLayoutId id="2147483663" r:id="rId4"/>
    <p:sldLayoutId id="2147483666" r:id="rId5"/>
    <p:sldLayoutId id="2147483667" r:id="rId6"/>
    <p:sldLayoutId id="2147483665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96E49880-C42B-F4F3-DEA1-AA7AEB1EC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Дорожная карта для муниципальных РК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6FBFC878-93EA-59AC-B4E4-1EF1032F93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0387" y="1497916"/>
            <a:ext cx="10290951" cy="4704101"/>
          </a:xfrm>
        </p:spPr>
        <p:txBody>
          <a:bodyPr/>
          <a:lstStyle/>
          <a:p>
            <a:r>
              <a:rPr lang="ru-RU" sz="2200" dirty="0"/>
              <a:t>Провести муниципальные форумы, конференции родительских комитетов, определить приоритетные направления деятельности, создать единые информационные каналы коммуникаций, утвердить план и периодичность заседаний.                                                           </a:t>
            </a:r>
          </a:p>
          <a:p>
            <a:r>
              <a:rPr lang="ru-RU" sz="2200" dirty="0"/>
              <a:t>Принять участие в организации муниципального этапа конкурса «Секреты дружного класса. Родители Первых», по итогам конкурса провести пресс-конференции </a:t>
            </a:r>
          </a:p>
          <a:p>
            <a:r>
              <a:rPr lang="ru-RU" sz="2200" dirty="0"/>
              <a:t>Поддержать  информационно и организационно участие во всероссийском Конкурсе инициатив родительских сообществ общества «Знание»</a:t>
            </a:r>
          </a:p>
          <a:p>
            <a:r>
              <a:rPr lang="ru-RU" sz="2200" dirty="0"/>
              <a:t>Совместно с местными отделениями Движения Первых, Навигаторами детства организовать и провести акции к объединяющим праздничным датам: 23 февраля, 8 марта, 9 мая, 1 июня, 8 июля</a:t>
            </a:r>
          </a:p>
          <a:p>
            <a:r>
              <a:rPr lang="ru-RU" sz="2200" dirty="0"/>
              <a:t>5. Использовать </a:t>
            </a:r>
            <a:r>
              <a:rPr lang="ru-RU" sz="2200" dirty="0" err="1"/>
              <a:t>хэштеги</a:t>
            </a:r>
            <a:r>
              <a:rPr lang="ru-RU" sz="2200" dirty="0"/>
              <a:t> </a:t>
            </a:r>
            <a:r>
              <a:rPr lang="en-US" sz="2200" dirty="0"/>
              <a:t>#</a:t>
            </a:r>
            <a:r>
              <a:rPr lang="ru-RU" sz="2200" dirty="0" err="1"/>
              <a:t>РодителиПодмосковья</a:t>
            </a:r>
            <a:r>
              <a:rPr lang="ru-RU" sz="2200" dirty="0"/>
              <a:t> </a:t>
            </a:r>
            <a:r>
              <a:rPr lang="en-US" sz="2200" dirty="0"/>
              <a:t>#</a:t>
            </a:r>
            <a:r>
              <a:rPr lang="ru-RU" sz="2200" dirty="0"/>
              <a:t>Муниципалитет</a:t>
            </a:r>
          </a:p>
          <a:p>
            <a:pPr marL="514350" indent="-514350">
              <a:buAutoNum type="arabicPeriod"/>
            </a:pPr>
            <a:endParaRPr lang="ru-RU" sz="22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52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08B2DC9-7449-14C0-16D5-620CB6786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Присоединяйтесь к каналу Родителей Подмосковья!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922257-7581-BA57-B30E-88DFB4C0E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8891" y="1348408"/>
            <a:ext cx="4754217" cy="475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4541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111</Words>
  <Application>Microsoft Macintosh PowerPoint</Application>
  <PresentationFormat>Широкоэкранный</PresentationFormat>
  <Paragraphs>7</Paragraphs>
  <Slides>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6" baseType="lpstr">
      <vt:lpstr>Aptos</vt:lpstr>
      <vt:lpstr>Arial</vt:lpstr>
      <vt:lpstr>Calibri</vt:lpstr>
      <vt:lpstr>Тема Office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</dc:creator>
  <cp:lastModifiedBy>Анастасия Снегурова</cp:lastModifiedBy>
  <cp:revision>14</cp:revision>
  <dcterms:created xsi:type="dcterms:W3CDTF">2025-11-18T00:14:28Z</dcterms:created>
  <dcterms:modified xsi:type="dcterms:W3CDTF">2026-02-05T18:44:10Z</dcterms:modified>
</cp:coreProperties>
</file>